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85" r:id="rId3"/>
    <p:sldId id="284" r:id="rId4"/>
    <p:sldId id="258" r:id="rId5"/>
    <p:sldId id="259" r:id="rId6"/>
    <p:sldId id="260" r:id="rId7"/>
    <p:sldId id="264" r:id="rId8"/>
    <p:sldId id="265" r:id="rId9"/>
    <p:sldId id="262" r:id="rId10"/>
    <p:sldId id="263" r:id="rId11"/>
    <p:sldId id="266" r:id="rId12"/>
    <p:sldId id="267" r:id="rId13"/>
    <p:sldId id="268" r:id="rId14"/>
    <p:sldId id="283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2EFAC-EDD8-45E9-BB65-E0FDB5B3CC84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322B9-823B-4B37-8D69-9AFAEF369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918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256BD-0D83-4DDD-AE91-4F8EAAB0DCC3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829-097B-46A8-A926-000CC8D7D8D8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D88B6-755F-46BA-9883-91B8AEF47422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5E1-7E41-429D-B567-4D6BCCEEF1E4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CE4A-E261-4519-8DC8-9A2135B8E41B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4A1A-156D-42D6-A18E-FBA323019976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D0D-265C-4045-ABF3-9C1A073D6C01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7EBE-ED87-4FA4-86B8-75423AB12936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1E19-A0DE-4F14-A9CF-1D5B8220E99F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D93A-C684-41B3-B831-E9C8F17F853A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1488-2D23-4222-A70B-1A5A47A64D85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1CE5DA-02DD-4EC1-918C-66A77B719D4D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2B0B-208A-1CFA-EA55-382E09D80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98" y="1122363"/>
            <a:ext cx="10174778" cy="972444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u="sng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ShopForHome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033D7-2E92-261B-0D50-585909AED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6327"/>
            <a:ext cx="9144000" cy="2431473"/>
          </a:xfrm>
        </p:spPr>
        <p:txBody>
          <a:bodyPr>
            <a:normAutofit/>
          </a:bodyPr>
          <a:lstStyle/>
          <a:p>
            <a:r>
              <a:rPr lang="en-IN" b="1" dirty="0"/>
              <a:t>Name</a:t>
            </a:r>
            <a:r>
              <a:rPr lang="en-IN" dirty="0"/>
              <a:t> : Tejal Sharad Urhe</a:t>
            </a:r>
          </a:p>
          <a:p>
            <a:r>
              <a:rPr lang="en-IN" b="1" dirty="0"/>
              <a:t>Date </a:t>
            </a:r>
            <a:r>
              <a:rPr lang="en-IN" dirty="0"/>
              <a:t>: 8 September 2025</a:t>
            </a:r>
          </a:p>
          <a:p>
            <a:r>
              <a:rPr lang="en-IN" b="1" dirty="0"/>
              <a:t>Batch</a:t>
            </a:r>
            <a:r>
              <a:rPr lang="en-IN" dirty="0"/>
              <a:t> : </a:t>
            </a:r>
            <a:r>
              <a:rPr lang="sv-SE" dirty="0"/>
              <a:t>WIPRO NGA - .Net Full Stack Angular - FY26 - C2</a:t>
            </a:r>
          </a:p>
          <a:p>
            <a:r>
              <a:rPr lang="sv-SE" b="1" dirty="0"/>
              <a:t>Instructor</a:t>
            </a:r>
            <a:r>
              <a:rPr lang="sv-SE" dirty="0"/>
              <a:t> : Jyoti Patil Mam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28089-3870-6065-7F39-4B12891A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1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A6F7E-0198-6CDF-4523-7C2910F25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" y="172721"/>
            <a:ext cx="11938000" cy="13106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39884-9165-202F-22B0-E4DB91F2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483360"/>
            <a:ext cx="11938000" cy="1310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A509F-28D1-7D62-8C2A-97DA75250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9052"/>
            <a:ext cx="12192000" cy="1402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04606-CB04-634C-021B-C157E91DA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6186"/>
            <a:ext cx="12192000" cy="149690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864C85-0075-1A13-C1F4-86C0F959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4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0662-13F2-5549-2ADB-8C4BEB99D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IN" dirty="0"/>
              <a:t>Entity-Relationship Diagram 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9EC19-9AA4-C289-DF7A-87E767D07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840" y="1442720"/>
            <a:ext cx="5781040" cy="51409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5D118-8C8F-83BB-D4A2-53F01848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68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9C419-637A-6C9D-75F9-14DE028F4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560" y="1290320"/>
            <a:ext cx="6563360" cy="474456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88E8-BADD-352A-3C8A-6B4CB959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0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215E-C1A7-51B9-836E-CD3293B5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System Requirements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ECEE-09D7-2A46-6584-457BF4B9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Frontend</a:t>
            </a:r>
            <a:r>
              <a:rPr lang="en-US" sz="2000" dirty="0"/>
              <a:t>: Angular 19, TypeScript, Angular CLI, </a:t>
            </a:r>
            <a:r>
              <a:rPr lang="en-US" sz="2000" dirty="0" err="1"/>
              <a:t>RxJS</a:t>
            </a:r>
            <a:endParaRPr lang="en-US" sz="2000" dirty="0"/>
          </a:p>
          <a:p>
            <a:r>
              <a:rPr lang="en-US" sz="2000" b="1" dirty="0"/>
              <a:t>Backend</a:t>
            </a:r>
            <a:r>
              <a:rPr lang="en-US" sz="2000" dirty="0"/>
              <a:t>: ASP.NET Core 9, C# 12, Entity Framework Core 9, Swagger (API Docs)</a:t>
            </a:r>
          </a:p>
          <a:p>
            <a:r>
              <a:rPr lang="en-IN" sz="2000" b="1" dirty="0"/>
              <a:t>Middleware/Tools</a:t>
            </a:r>
            <a:r>
              <a:rPr lang="en-IN" sz="2000" dirty="0"/>
              <a:t>: Node.js 22 (</a:t>
            </a:r>
            <a:r>
              <a:rPr lang="en-IN" sz="2000" dirty="0" err="1"/>
              <a:t>npm</a:t>
            </a:r>
            <a:r>
              <a:rPr lang="en-IN" sz="2000" dirty="0"/>
              <a:t> 10+), Visual Studio 2022, VS Code</a:t>
            </a:r>
          </a:p>
          <a:p>
            <a:r>
              <a:rPr lang="en-IN" sz="2000" b="1" dirty="0"/>
              <a:t>Database</a:t>
            </a:r>
            <a:r>
              <a:rPr lang="en-IN" sz="2000" dirty="0"/>
              <a:t>: MS SQL Server 2022 </a:t>
            </a:r>
          </a:p>
          <a:p>
            <a:r>
              <a:rPr lang="en-US" sz="2000" b="1" dirty="0"/>
              <a:t>Auth</a:t>
            </a:r>
            <a:r>
              <a:rPr lang="en-US" sz="2000" dirty="0"/>
              <a:t>: JWT-based authentication, role-based access(admin , user)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CLI Commands For Execution</a:t>
            </a:r>
          </a:p>
          <a:p>
            <a:pPr marL="0" indent="0">
              <a:buNone/>
            </a:pPr>
            <a:r>
              <a:rPr lang="en-US" sz="2000" dirty="0"/>
              <a:t>dotnet run</a:t>
            </a:r>
          </a:p>
          <a:p>
            <a:pPr marL="0" indent="0">
              <a:buNone/>
            </a:pPr>
            <a:r>
              <a:rPr lang="en-US" sz="2000" dirty="0"/>
              <a:t>ng serve</a:t>
            </a:r>
          </a:p>
          <a:p>
            <a:endParaRPr lang="en-US" sz="2000" dirty="0"/>
          </a:p>
          <a:p>
            <a:endParaRPr lang="en-I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A5D82-FA1C-788C-463C-EDAEC782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9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E7FB-53E8-E73F-2D8A-C55D7DE9D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195"/>
          </a:xfrm>
        </p:spPr>
        <p:txBody>
          <a:bodyPr/>
          <a:lstStyle/>
          <a:p>
            <a:r>
              <a:rPr lang="en-IN" dirty="0"/>
              <a:t>Admin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5075E00-F037-680B-96C5-0FB14351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409" y="1209040"/>
            <a:ext cx="8885182" cy="496792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314A1-42D9-7D47-50CB-C823F556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6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1BBB9A-B238-8AEC-A945-EE17BD939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000" y="1290321"/>
            <a:ext cx="8913999" cy="403352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AA3BB-CADC-B61E-29A1-D418AF0C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4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A0A19-3B25-1A87-7032-4E4B32C1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34" y="1056641"/>
            <a:ext cx="9814331" cy="410464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5AFC-AFD1-2717-5B2C-DE5F3717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29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BFDF6-2D03-D182-430A-F22E7935D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90880"/>
            <a:ext cx="10515600" cy="509233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80D82-4407-0381-2F2C-3BC35B60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7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811E6-BF0D-788B-E556-931C78EB9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734" y="751841"/>
            <a:ext cx="9044531" cy="474472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44336-B1F4-2374-70DD-02F52C6E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5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BBF4F-EADF-9ACD-83FB-0435FA3E6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373790"/>
            <a:ext cx="10515600" cy="37468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1E9541-42A0-712A-C085-4972A344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6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6DFB-72E8-9B5A-0EDF-FA8A3A52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Table of Contents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95BCA3-19C9-342D-1328-4C1FC21EE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100245"/>
              </p:ext>
            </p:extLst>
          </p:nvPr>
        </p:nvGraphicFramePr>
        <p:xfrm>
          <a:off x="838200" y="1113905"/>
          <a:ext cx="105156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5591972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927428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Contents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Page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0998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/>
                        <a:t>Title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372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sz="1800" dirty="0"/>
                        <a:t>Problem Definition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1994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/>
                        <a:t>Project 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603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/>
                        <a:t>Project Objectives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9946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/>
                        <a:t>Frontend &amp; Backend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 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8163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/>
                        <a:t>System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237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/>
                        <a:t>State management, routing, UI components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 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3843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800" dirty="0"/>
                        <a:t>API design, endpoints, authentication mechanism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 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0119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/>
                        <a:t>Entity-Relationship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77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sz="1800" dirty="0"/>
                        <a:t>System Requirements and Working Flow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                  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8814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914F4-9449-E9B4-AA10-7D55374D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00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57DB81-649C-893C-F1EC-561873DA8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44881"/>
            <a:ext cx="10515600" cy="414528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848D3-5368-0CE7-02AF-A2278208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97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66B302-1749-B7AE-B842-71FFFEBC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60" y="1823002"/>
            <a:ext cx="10515600" cy="321199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C59CB-C548-C82A-A000-09583930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3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8CC5C-A73D-8151-A356-625AF847A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03" y="975360"/>
            <a:ext cx="10167754" cy="473424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5D79-0265-52F0-27A5-01F91B04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94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29293-30AF-1C79-5063-647732B8C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084"/>
            <a:ext cx="10515600" cy="40562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405F-2B00-5E23-5ED5-722405CB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03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1F0DB-0C1B-D806-A489-5A91DA29D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9408"/>
            <a:ext cx="10515600" cy="333918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DE190-EB6B-9A28-379B-7C8EDC18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2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6E6F-E314-9DFD-AC96-0D0A935A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                  </a:t>
            </a:r>
            <a:br>
              <a:rPr lang="en-IN" dirty="0"/>
            </a:br>
            <a:r>
              <a:rPr lang="en-IN" dirty="0"/>
              <a:t>User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86D6C-4B05-0350-44F0-F47AFF4B3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902" y="1510665"/>
            <a:ext cx="9272196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249E1-146D-D7FD-8802-517045F4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5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42326-20C5-F7CD-3A11-5825894A3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7354"/>
            <a:ext cx="10515600" cy="423347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B60F3-6B60-E5A4-67EC-539D03F0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02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E0F87-10FD-1468-BAB6-60FD37A6D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5463"/>
            <a:ext cx="10515600" cy="351086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19737-993B-5835-C55D-1976D839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56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A6E77C-3424-C57A-6E8A-3A61C9DAC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80902"/>
            <a:ext cx="10515600" cy="41563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63545-9D29-37C2-A005-6B5373C6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3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FDCC-2DDB-376A-3C13-C4645252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0" y="365125"/>
            <a:ext cx="7635240" cy="5090795"/>
          </a:xfrm>
        </p:spPr>
        <p:txBody>
          <a:bodyPr>
            <a:normAutofit/>
          </a:bodyPr>
          <a:lstStyle/>
          <a:p>
            <a:r>
              <a:rPr lang="en-IN" sz="8000" dirty="0"/>
              <a:t>Thankyou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DCB0F-5F61-57CD-EAFB-BBBEEB26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22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35880-67CD-723F-8CBE-0ED9E885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IN" sz="4000" dirty="0"/>
              <a:t>Problem Definition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AB7E-2CEA-768B-F786-081FD243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3708400"/>
          </a:xfrm>
        </p:spPr>
        <p:txBody>
          <a:bodyPr/>
          <a:lstStyle/>
          <a:p>
            <a:r>
              <a:rPr lang="en-US" sz="2000" dirty="0"/>
              <a:t>ShopForHome is a retail store for home décor that relied on offline sales. Due to COVID‑19, offline operations were disrupted, and the business needs an online platform.</a:t>
            </a:r>
          </a:p>
          <a:p>
            <a:r>
              <a:rPr lang="en-US" sz="2000" dirty="0"/>
              <a:t> The goal is to create a web application where users can browse and purchase products, and admins can manage products, users, and reports.</a:t>
            </a:r>
            <a:endParaRPr lang="en-IN" sz="2000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62600-0735-713F-9110-2D73CB1D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F5DF-601B-6875-8814-D86C0FD7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344805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Project Goal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CB97-7EE4-F118-54B3-EBB7EF51B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793"/>
            <a:ext cx="10515600" cy="4614170"/>
          </a:xfrm>
        </p:spPr>
        <p:txBody>
          <a:bodyPr>
            <a:normAutofit/>
          </a:bodyPr>
          <a:lstStyle/>
          <a:p>
            <a:r>
              <a:rPr lang="en-US" sz="2000" dirty="0"/>
              <a:t>Build a web application for Shop-For-Home using Angular (frontend) and ASP.NET Core MVC (backend).</a:t>
            </a:r>
          </a:p>
          <a:p>
            <a:r>
              <a:rPr lang="en-US" sz="2000" dirty="0"/>
              <a:t>Provide a smooth shopping experience for users with browsing, filtering, cart, and wishlist features.</a:t>
            </a:r>
          </a:p>
          <a:p>
            <a:r>
              <a:rPr lang="en-US" sz="2000" dirty="0"/>
              <a:t>Enable admins to manage products, users, stock, coupons, and sales reports.</a:t>
            </a:r>
            <a:endParaRPr lang="en-I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9B20D-72F6-C10E-1B23-8789DCC2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3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687E-5704-1426-A219-57AE9076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C1866-676A-4CF9-F923-4D111CD97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Implement login, logout, and registration for Users and Admins.</a:t>
            </a:r>
          </a:p>
          <a:p>
            <a:r>
              <a:rPr lang="en-US" sz="2000" dirty="0"/>
              <a:t>Allow browsing and filtering of products by category, price, and rating.</a:t>
            </a:r>
          </a:p>
          <a:p>
            <a:r>
              <a:rPr lang="en-US" sz="2000" dirty="0"/>
              <a:t>Provide cart and wishlist features for Users.</a:t>
            </a:r>
          </a:p>
          <a:p>
            <a:r>
              <a:rPr lang="en-US" sz="2000" dirty="0"/>
              <a:t>Support product and user CRUD operations for Admins.</a:t>
            </a:r>
          </a:p>
          <a:p>
            <a:r>
              <a:rPr lang="en-US" sz="2000" dirty="0"/>
              <a:t>Implement bulk product upload using CSV and stock management with alerts.</a:t>
            </a:r>
          </a:p>
          <a:p>
            <a:r>
              <a:rPr lang="en-US" sz="2000" dirty="0"/>
              <a:t>Generate sales reports and manage discount coupons.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9585D-E769-C58A-0273-4DDBFD49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4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6559E-F09E-9FDF-AC4F-557D9437A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720" y="406400"/>
            <a:ext cx="10007600" cy="577056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CE36-01DE-6C91-8F3F-B58B3EB6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7E80-33F1-46BB-5AA3-14D00B26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System design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710A4FF-1C02-D9AA-7A15-B603730D3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351280"/>
            <a:ext cx="6527007" cy="482568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B226B-CE2B-F317-992C-F75F25D7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90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BD30-7E60-2B95-D3F8-151434CE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9915"/>
          </a:xfrm>
        </p:spPr>
        <p:txBody>
          <a:bodyPr>
            <a:normAutofit fontScale="90000"/>
          </a:bodyPr>
          <a:lstStyle/>
          <a:p>
            <a:r>
              <a:rPr lang="en-IN" dirty="0"/>
              <a:t>State management, routing, UI components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2E59A-3240-F91A-EE3A-6E17F0ED0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46480"/>
            <a:ext cx="10683240" cy="513048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6B904-C346-FD14-9279-9901C9E7F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7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2E9-A71D-EF1D-5428-94835611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API design, endpoints, authentication mechanism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2FFD08-9BFB-EC5B-027D-9CE3E3D43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00" y="1463040"/>
            <a:ext cx="10693400" cy="18592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00F4E-FE40-11F6-5CDD-EF1CD893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850640"/>
            <a:ext cx="10693400" cy="185928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90F570-FAC5-4377-E91D-07BBB496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7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</TotalTime>
  <Words>413</Words>
  <Application>Microsoft Office PowerPoint</Application>
  <PresentationFormat>Widescreen</PresentationFormat>
  <Paragraphs>88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Office Theme</vt:lpstr>
      <vt:lpstr> ShopForHome</vt:lpstr>
      <vt:lpstr>Table of Contents</vt:lpstr>
      <vt:lpstr>Problem Definition </vt:lpstr>
      <vt:lpstr>Project Goal  </vt:lpstr>
      <vt:lpstr>Project Objectives</vt:lpstr>
      <vt:lpstr>PowerPoint Presentation</vt:lpstr>
      <vt:lpstr>System design</vt:lpstr>
      <vt:lpstr>State management, routing, UI components :</vt:lpstr>
      <vt:lpstr>API design, endpoints, authentication mechanism</vt:lpstr>
      <vt:lpstr>PowerPoint Presentation</vt:lpstr>
      <vt:lpstr>Entity-Relationship Diagram : </vt:lpstr>
      <vt:lpstr>PowerPoint Presentation</vt:lpstr>
      <vt:lpstr>System Requirements :</vt:lpstr>
      <vt:lpstr>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User </vt:lpstr>
      <vt:lpstr>PowerPoint Presentation</vt:lpstr>
      <vt:lpstr>PowerPoint Presentation</vt:lpstr>
      <vt:lpstr>PowerPoint Presentation</vt:lpstr>
      <vt:lpstr>Thankyou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Tejal Urhe</dc:creator>
  <cp:lastModifiedBy>Tejal Urhe</cp:lastModifiedBy>
  <cp:revision>7</cp:revision>
  <dcterms:created xsi:type="dcterms:W3CDTF">2025-09-08T01:17:39Z</dcterms:created>
  <dcterms:modified xsi:type="dcterms:W3CDTF">2025-09-08T08:48:44Z</dcterms:modified>
</cp:coreProperties>
</file>